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8C395626-2B3E-4F49-A234-BCC8773A199F}" type="datetimeFigureOut">
              <a:rPr lang="en-IN" smtClean="0"/>
              <a:t>03-01-2017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D163D23D-7BFE-4F88-BC67-6DB537A027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13339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95626-2B3E-4F49-A234-BCC8773A199F}" type="datetimeFigureOut">
              <a:rPr lang="en-IN" smtClean="0"/>
              <a:t>03-01-2017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D163D23D-7BFE-4F88-BC67-6DB537A027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75819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95626-2B3E-4F49-A234-BCC8773A199F}" type="datetimeFigureOut">
              <a:rPr lang="en-IN" smtClean="0"/>
              <a:t>03-01-2017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D163D23D-7BFE-4F88-BC67-6DB537A027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404031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95626-2B3E-4F49-A234-BCC8773A199F}" type="datetimeFigureOut">
              <a:rPr lang="en-IN" smtClean="0"/>
              <a:t>03-01-2017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163D23D-7BFE-4F88-BC67-6DB537A027D1}" type="slidenum">
              <a:rPr lang="en-IN" smtClean="0"/>
              <a:t>‹#›</a:t>
            </a:fld>
            <a:endParaRPr lang="en-IN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003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95626-2B3E-4F49-A234-BCC8773A199F}" type="datetimeFigureOut">
              <a:rPr lang="en-IN" smtClean="0"/>
              <a:t>03-01-2017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163D23D-7BFE-4F88-BC67-6DB537A027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42302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95626-2B3E-4F49-A234-BCC8773A199F}" type="datetimeFigureOut">
              <a:rPr lang="en-IN" smtClean="0"/>
              <a:t>03-01-2017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3D23D-7BFE-4F88-BC67-6DB537A027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134981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95626-2B3E-4F49-A234-BCC8773A199F}" type="datetimeFigureOut">
              <a:rPr lang="en-IN" smtClean="0"/>
              <a:t>03-01-2017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3D23D-7BFE-4F88-BC67-6DB537A027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96431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95626-2B3E-4F49-A234-BCC8773A199F}" type="datetimeFigureOut">
              <a:rPr lang="en-IN" smtClean="0"/>
              <a:t>03-01-2017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3D23D-7BFE-4F88-BC67-6DB537A027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33120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 bwMode="ltGray"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8C395626-2B3E-4F49-A234-BCC8773A199F}" type="datetimeFigureOut">
              <a:rPr lang="en-IN" smtClean="0"/>
              <a:t>03-01-2017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D163D23D-7BFE-4F88-BC67-6DB537A027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70278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95626-2B3E-4F49-A234-BCC8773A199F}" type="datetimeFigureOut">
              <a:rPr lang="en-IN" smtClean="0"/>
              <a:t>03-01-2017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3D23D-7BFE-4F88-BC67-6DB537A027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58501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8C395626-2B3E-4F49-A234-BCC8773A199F}" type="datetimeFigureOut">
              <a:rPr lang="en-IN" smtClean="0"/>
              <a:t>03-01-2017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D163D23D-7BFE-4F88-BC67-6DB537A027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3394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95626-2B3E-4F49-A234-BCC8773A199F}" type="datetimeFigureOut">
              <a:rPr lang="en-IN" smtClean="0"/>
              <a:t>03-01-2017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3D23D-7BFE-4F88-BC67-6DB537A027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67089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95626-2B3E-4F49-A234-BCC8773A199F}" type="datetimeFigureOut">
              <a:rPr lang="en-IN" smtClean="0"/>
              <a:t>03-01-2017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3D23D-7BFE-4F88-BC67-6DB537A027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3831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95626-2B3E-4F49-A234-BCC8773A199F}" type="datetimeFigureOut">
              <a:rPr lang="en-IN" smtClean="0"/>
              <a:t>03-01-2017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3D23D-7BFE-4F88-BC67-6DB537A027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30844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95626-2B3E-4F49-A234-BCC8773A199F}" type="datetimeFigureOut">
              <a:rPr lang="en-IN" smtClean="0"/>
              <a:t>03-01-2017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3D23D-7BFE-4F88-BC67-6DB537A027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28895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95626-2B3E-4F49-A234-BCC8773A199F}" type="datetimeFigureOut">
              <a:rPr lang="en-IN" smtClean="0"/>
              <a:t>03-01-2017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3D23D-7BFE-4F88-BC67-6DB537A027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92027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95626-2B3E-4F49-A234-BCC8773A199F}" type="datetimeFigureOut">
              <a:rPr lang="en-IN" smtClean="0"/>
              <a:t>03-01-2017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3D23D-7BFE-4F88-BC67-6DB537A027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92805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95626-2B3E-4F49-A234-BCC8773A199F}" type="datetimeFigureOut">
              <a:rPr lang="en-IN" smtClean="0"/>
              <a:t>03-01-2017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3D23D-7BFE-4F88-BC67-6DB537A027D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353853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The Rustic Barn</a:t>
            </a:r>
            <a:endParaRPr lang="en-IN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en-IN" dirty="0"/>
          </a:p>
          <a:p>
            <a:pPr marL="68580" indent="0" algn="ctr">
              <a:lnSpc>
                <a:spcPct val="200000"/>
              </a:lnSpc>
              <a:buNone/>
            </a:pPr>
            <a:r>
              <a:rPr lang="en-IN" dirty="0" smtClean="0"/>
              <a:t>The Rustic Barn:</a:t>
            </a:r>
          </a:p>
          <a:p>
            <a:pPr marL="68580" indent="0" algn="ctr">
              <a:lnSpc>
                <a:spcPct val="200000"/>
              </a:lnSpc>
              <a:buNone/>
            </a:pPr>
            <a:r>
              <a:rPr lang="en-IN" dirty="0" smtClean="0"/>
              <a:t> a place where your dreams come true!</a:t>
            </a:r>
          </a:p>
          <a:p>
            <a:pPr marL="68580" indent="0" algn="ctr">
              <a:lnSpc>
                <a:spcPct val="200000"/>
              </a:lnSpc>
              <a:buNone/>
            </a:pPr>
            <a:r>
              <a:rPr lang="en-IN" dirty="0" smtClean="0"/>
              <a:t>Kelsey </a:t>
            </a:r>
            <a:r>
              <a:rPr lang="en-IN" dirty="0" err="1" smtClean="0"/>
              <a:t>Gainor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62800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54" y="980728"/>
            <a:ext cx="7024744" cy="673144"/>
          </a:xfrm>
        </p:spPr>
        <p:txBody>
          <a:bodyPr>
            <a:normAutofit/>
          </a:bodyPr>
          <a:lstStyle/>
          <a:p>
            <a:r>
              <a:rPr lang="en-IN" dirty="0" smtClean="0"/>
              <a:t>What Is The </a:t>
            </a:r>
            <a:r>
              <a:rPr lang="en-IN" dirty="0" smtClean="0"/>
              <a:t>R</a:t>
            </a:r>
            <a:r>
              <a:rPr lang="en-IN" dirty="0" smtClean="0"/>
              <a:t>usti</a:t>
            </a:r>
            <a:r>
              <a:rPr lang="en-IN" dirty="0" smtClean="0"/>
              <a:t>c Barn</a:t>
            </a:r>
            <a:r>
              <a:rPr lang="en-IN" dirty="0" smtClean="0"/>
              <a:t>?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3979" y="2420888"/>
            <a:ext cx="7272808" cy="453650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IN" dirty="0" smtClean="0"/>
              <a:t>100+ acre farm with gorgeous rolling hills and willow trees along with a spectacular house, stable, barn, and guest houses.</a:t>
            </a:r>
          </a:p>
          <a:p>
            <a:pPr marL="0" indent="0">
              <a:buNone/>
            </a:pPr>
            <a:r>
              <a:rPr lang="en-IN" dirty="0" smtClean="0"/>
              <a:t>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IN" dirty="0" smtClean="0"/>
              <a:t>It’s a place where friends, family, and loved ones come together to enjoy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IN" dirty="0" smtClean="0"/>
              <a:t> Weddings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IN" dirty="0" smtClean="0"/>
              <a:t> Corporate events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IN" dirty="0" smtClean="0"/>
              <a:t> Family retreats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IN" dirty="0" smtClean="0"/>
              <a:t> and much more</a:t>
            </a:r>
          </a:p>
          <a:p>
            <a:pPr>
              <a:buFont typeface="Wingdings" panose="05000000000000000000" pitchFamily="2" charset="2"/>
              <a:buChar char="v"/>
            </a:pPr>
            <a:endParaRPr lang="en-IN" dirty="0" smtClean="0"/>
          </a:p>
          <a:p>
            <a:pPr marL="457200" lvl="1" indent="0">
              <a:buNone/>
            </a:pPr>
            <a:endParaRPr lang="en-IN" dirty="0"/>
          </a:p>
          <a:p>
            <a:pPr marL="457200" lvl="1" indent="0">
              <a:buNone/>
            </a:pPr>
            <a:endParaRPr lang="en-IN" dirty="0" smtClean="0"/>
          </a:p>
          <a:p>
            <a:pPr marL="457200" lvl="1" indent="0">
              <a:buNone/>
            </a:pPr>
            <a:endParaRPr lang="en-IN" dirty="0" smtClean="0"/>
          </a:p>
          <a:p>
            <a:pPr lvl="1">
              <a:buFont typeface="Wingdings" panose="05000000000000000000" pitchFamily="2" charset="2"/>
              <a:buChar char="v"/>
            </a:pPr>
            <a:endParaRPr lang="en-IN" dirty="0" smtClean="0"/>
          </a:p>
          <a:p>
            <a:pPr lvl="1">
              <a:buFont typeface="Wingdings" panose="05000000000000000000" pitchFamily="2" charset="2"/>
              <a:buChar char="v"/>
            </a:pPr>
            <a:endParaRPr lang="en-IN" dirty="0" smtClean="0"/>
          </a:p>
          <a:p>
            <a:pPr marL="0" indent="0">
              <a:buNone/>
            </a:pPr>
            <a:endParaRPr lang="en-IN" dirty="0" smtClean="0"/>
          </a:p>
          <a:p>
            <a:pPr marL="0" indent="0">
              <a:buNone/>
            </a:pPr>
            <a:endParaRPr lang="en-IN" dirty="0" smtClean="0"/>
          </a:p>
          <a:p>
            <a:pPr marL="0" indent="0">
              <a:buNone/>
            </a:pPr>
            <a:endParaRPr lang="en-IN" dirty="0" smtClean="0"/>
          </a:p>
          <a:p>
            <a:endParaRPr lang="en-IN" dirty="0" smtClean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32256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908720"/>
            <a:ext cx="8208912" cy="720080"/>
          </a:xfrm>
        </p:spPr>
        <p:txBody>
          <a:bodyPr/>
          <a:lstStyle/>
          <a:p>
            <a:r>
              <a:rPr lang="en-IN" dirty="0" smtClean="0"/>
              <a:t>Why The Rustic Barn?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988840"/>
            <a:ext cx="8136904" cy="504056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IN" dirty="0" smtClean="0"/>
              <a:t>The rustic barn is different </a:t>
            </a:r>
            <a:r>
              <a:rPr lang="en-IN" dirty="0"/>
              <a:t>from all the other </a:t>
            </a:r>
            <a:r>
              <a:rPr lang="en-IN" dirty="0" smtClean="0"/>
              <a:t>venues because it offers so much more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IN" sz="1900" dirty="0" smtClean="0"/>
              <a:t>Horse back riding lesson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IN" sz="1900" dirty="0" smtClean="0"/>
              <a:t>Dance lesson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IN" sz="1900" dirty="0" smtClean="0"/>
              <a:t>Boot rental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IN" dirty="0" smtClean="0"/>
              <a:t>Everything they need is on site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IN" sz="1900" dirty="0" smtClean="0"/>
              <a:t>Hair dressers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IN" sz="1900" dirty="0" smtClean="0"/>
              <a:t>Makeup artist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IN" sz="1900" dirty="0" smtClean="0"/>
              <a:t>Photography/video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IN" sz="1900" dirty="0" smtClean="0"/>
              <a:t>DJ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IN" sz="1900" dirty="0" smtClean="0"/>
              <a:t>Chefs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IN" sz="1900" dirty="0" smtClean="0"/>
              <a:t>rooms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IN" sz="1900" dirty="0" smtClean="0"/>
              <a:t>And so on….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IN" dirty="0" smtClean="0"/>
              <a:t>We are hands on, If the customer wants a certain theme or specific colour we make it happen, We take the stress away from our clients.</a:t>
            </a:r>
          </a:p>
          <a:p>
            <a:pPr marL="457200" lvl="1" indent="0">
              <a:buNone/>
            </a:pPr>
            <a:endParaRPr lang="en-IN" dirty="0" smtClean="0"/>
          </a:p>
          <a:p>
            <a:pPr lvl="1"/>
            <a:endParaRPr lang="en-IN" dirty="0" smtClean="0"/>
          </a:p>
          <a:p>
            <a:pPr lvl="1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45102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836712"/>
            <a:ext cx="7600690" cy="864096"/>
          </a:xfrm>
        </p:spPr>
        <p:txBody>
          <a:bodyPr/>
          <a:lstStyle/>
          <a:p>
            <a:r>
              <a:rPr lang="en-IN" dirty="0"/>
              <a:t>Planning is important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441" y="2060848"/>
            <a:ext cx="8064896" cy="4968552"/>
          </a:xfrm>
        </p:spPr>
        <p:txBody>
          <a:bodyPr/>
          <a:lstStyle/>
          <a:p>
            <a:r>
              <a:rPr lang="en-IN" dirty="0"/>
              <a:t>Planning is the most </a:t>
            </a:r>
            <a:r>
              <a:rPr lang="en-IN" dirty="0" smtClean="0"/>
              <a:t>crucial management function to make my business a success.</a:t>
            </a:r>
            <a:endParaRPr lang="en-IN" dirty="0"/>
          </a:p>
          <a:p>
            <a:r>
              <a:rPr lang="en-IN" dirty="0"/>
              <a:t>There are a </a:t>
            </a:r>
            <a:r>
              <a:rPr lang="en-IN" dirty="0" smtClean="0"/>
              <a:t>millions of</a:t>
            </a:r>
            <a:r>
              <a:rPr lang="en-IN" dirty="0" smtClean="0"/>
              <a:t> things that need </a:t>
            </a:r>
            <a:r>
              <a:rPr lang="en-IN" dirty="0"/>
              <a:t>to be planned and which are important for the </a:t>
            </a:r>
            <a:r>
              <a:rPr lang="en-IN" dirty="0" smtClean="0"/>
              <a:t>rustic barn.</a:t>
            </a:r>
            <a:endParaRPr lang="en-IN" dirty="0"/>
          </a:p>
          <a:p>
            <a:r>
              <a:rPr lang="en-IN" dirty="0"/>
              <a:t>Apart from </a:t>
            </a:r>
            <a:r>
              <a:rPr lang="en-IN" dirty="0" smtClean="0"/>
              <a:t>vendors, </a:t>
            </a:r>
            <a:r>
              <a:rPr lang="en-IN" dirty="0" smtClean="0"/>
              <a:t>decoration, </a:t>
            </a:r>
            <a:r>
              <a:rPr lang="en-IN" dirty="0" smtClean="0"/>
              <a:t>lawn care </a:t>
            </a:r>
            <a:r>
              <a:rPr lang="en-IN" dirty="0" smtClean="0"/>
              <a:t>and </a:t>
            </a:r>
            <a:r>
              <a:rPr lang="en-IN" dirty="0" smtClean="0"/>
              <a:t>stable workers </a:t>
            </a:r>
            <a:r>
              <a:rPr lang="en-IN" dirty="0"/>
              <a:t>there are a number of other things that will need consideration.</a:t>
            </a:r>
          </a:p>
          <a:p>
            <a:r>
              <a:rPr lang="en-IN" dirty="0"/>
              <a:t>Things will also have to be </a:t>
            </a:r>
            <a:r>
              <a:rPr lang="en-IN" dirty="0" smtClean="0"/>
              <a:t>organized and kept up to date.</a:t>
            </a:r>
            <a:endParaRPr lang="en-IN" dirty="0"/>
          </a:p>
          <a:p>
            <a:r>
              <a:rPr lang="en-IN" dirty="0" smtClean="0"/>
              <a:t>The right vendor </a:t>
            </a:r>
            <a:r>
              <a:rPr lang="en-IN" dirty="0"/>
              <a:t>have to be </a:t>
            </a:r>
            <a:r>
              <a:rPr lang="en-IN" dirty="0" smtClean="0"/>
              <a:t>selected, who is reliable and the best priced.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58533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7024744" cy="648072"/>
          </a:xfrm>
        </p:spPr>
        <p:txBody>
          <a:bodyPr>
            <a:normAutofit/>
          </a:bodyPr>
          <a:lstStyle/>
          <a:p>
            <a:r>
              <a:rPr lang="en-IN" dirty="0"/>
              <a:t>Why one should Invest?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564904"/>
            <a:ext cx="8064896" cy="5256584"/>
          </a:xfrm>
        </p:spPr>
        <p:txBody>
          <a:bodyPr>
            <a:normAutofit/>
          </a:bodyPr>
          <a:lstStyle/>
          <a:p>
            <a:r>
              <a:rPr lang="en-IN" dirty="0" smtClean="0"/>
              <a:t>People have events and get together all year round.</a:t>
            </a:r>
            <a:endParaRPr lang="en-IN" dirty="0"/>
          </a:p>
          <a:p>
            <a:r>
              <a:rPr lang="en-IN" dirty="0"/>
              <a:t>But a number of people do not have the </a:t>
            </a:r>
            <a:r>
              <a:rPr lang="en-IN" dirty="0" smtClean="0"/>
              <a:t>space </a:t>
            </a:r>
            <a:r>
              <a:rPr lang="en-IN" dirty="0" smtClean="0"/>
              <a:t>to host it on their own or the time to plan </a:t>
            </a:r>
            <a:r>
              <a:rPr lang="en-IN" dirty="0" smtClean="0"/>
              <a:t>at </a:t>
            </a:r>
            <a:r>
              <a:rPr lang="en-IN" dirty="0"/>
              <a:t>the right price.</a:t>
            </a:r>
          </a:p>
          <a:p>
            <a:r>
              <a:rPr lang="en-IN" dirty="0"/>
              <a:t>Nothing would be better than </a:t>
            </a:r>
            <a:r>
              <a:rPr lang="en-IN" dirty="0" smtClean="0"/>
              <a:t>The Rustic Barn where </a:t>
            </a:r>
            <a:r>
              <a:rPr lang="en-IN" dirty="0"/>
              <a:t>everyone is </a:t>
            </a:r>
            <a:r>
              <a:rPr lang="en-IN" dirty="0" smtClean="0"/>
              <a:t>welcome to come have a good time.</a:t>
            </a:r>
            <a:endParaRPr lang="en-IN" dirty="0"/>
          </a:p>
          <a:p>
            <a:r>
              <a:rPr lang="en-IN" dirty="0"/>
              <a:t>People always love variety and a </a:t>
            </a:r>
            <a:r>
              <a:rPr lang="en-IN" dirty="0" smtClean="0"/>
              <a:t>place </a:t>
            </a:r>
            <a:r>
              <a:rPr lang="en-IN" dirty="0"/>
              <a:t>that can provide </a:t>
            </a:r>
            <a:r>
              <a:rPr lang="en-IN" dirty="0" smtClean="0"/>
              <a:t>every option </a:t>
            </a:r>
            <a:r>
              <a:rPr lang="en-IN" dirty="0" smtClean="0"/>
              <a:t>i</a:t>
            </a:r>
            <a:r>
              <a:rPr lang="en-IN" dirty="0" smtClean="0"/>
              <a:t>magina</a:t>
            </a:r>
            <a:r>
              <a:rPr lang="en-IN" dirty="0" smtClean="0"/>
              <a:t>ble.</a:t>
            </a:r>
            <a:endParaRPr lang="en-IN" dirty="0"/>
          </a:p>
          <a:p>
            <a:r>
              <a:rPr lang="en-IN" dirty="0"/>
              <a:t>It is also a </a:t>
            </a:r>
            <a:r>
              <a:rPr lang="en-IN" dirty="0" smtClean="0"/>
              <a:t>new, exciting and unlike any other venue out there.</a:t>
            </a:r>
            <a:r>
              <a:rPr lang="en-IN" dirty="0"/>
              <a:t/>
            </a:r>
            <a:br>
              <a:rPr lang="en-IN" dirty="0"/>
            </a:br>
            <a:r>
              <a:rPr lang="en-IN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07082086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157</TotalTime>
  <Words>331</Words>
  <Application>Microsoft Office PowerPoint</Application>
  <PresentationFormat>On-screen Show (4:3)</PresentationFormat>
  <Paragraphs>49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</vt:lpstr>
      <vt:lpstr>Berlin</vt:lpstr>
      <vt:lpstr>The Rustic Barn</vt:lpstr>
      <vt:lpstr>What Is The Rustic Barn?</vt:lpstr>
      <vt:lpstr>Why The Rustic Barn?</vt:lpstr>
      <vt:lpstr>Planning is important</vt:lpstr>
      <vt:lpstr>Why one should Invest?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</dc:title>
  <dc:creator>kelsey</dc:creator>
  <cp:lastModifiedBy>Kelsey Mischke</cp:lastModifiedBy>
  <cp:revision>24</cp:revision>
  <dcterms:created xsi:type="dcterms:W3CDTF">2015-01-11T17:49:26Z</dcterms:created>
  <dcterms:modified xsi:type="dcterms:W3CDTF">2017-01-03T23:17:18Z</dcterms:modified>
</cp:coreProperties>
</file>